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4" r:id="rId2"/>
    <p:sldId id="305" r:id="rId3"/>
    <p:sldId id="309" r:id="rId4"/>
    <p:sldId id="311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10" r:id="rId30"/>
    <p:sldId id="312" r:id="rId31"/>
    <p:sldId id="313" r:id="rId32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00"/>
    <a:srgbClr val="0099CC"/>
    <a:srgbClr val="66CCFF"/>
    <a:srgbClr val="66FFFF"/>
    <a:srgbClr val="45AE34"/>
    <a:srgbClr val="800080"/>
    <a:srgbClr val="FF99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7" autoAdjust="0"/>
    <p:restoredTop sz="86378" autoAdjust="0"/>
  </p:normalViewPr>
  <p:slideViewPr>
    <p:cSldViewPr>
      <p:cViewPr>
        <p:scale>
          <a:sx n="50" d="100"/>
          <a:sy n="50" d="100"/>
        </p:scale>
        <p:origin x="-906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9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058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0BC67-1487-4B0F-AB63-E4410BEB3C3D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03D23-8248-4D24-B706-A8849B182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134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03D23-8248-4D24-B706-A8849B18289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03D23-8248-4D24-B706-A8849B18289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C583F-F2A4-4A31-8703-89F495F61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F5B8D-0E52-47FB-85B7-815B38561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D04C9-C660-4EBA-B647-F70B82AEC8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0C773-8CC0-45B2-A081-20543CF6A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E3AF-1C27-44EF-80C0-C511B162A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A17EC-BF89-4087-B939-85DED59FEF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033E3-C7D1-4508-B0D2-168E5D7C4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4D7DE-3E7F-464B-BD71-2A3736E46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FCA0F-04D4-4219-9E15-03790E131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D4355-D8B6-45E6-9FBF-D14EBF89E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F6D08-4E5D-4405-BCE1-0A8CE315C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8AD5"/>
            </a:gs>
            <a:gs pos="50000">
              <a:srgbClr val="ADF5FD"/>
            </a:gs>
            <a:gs pos="100000">
              <a:srgbClr val="FA8AD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3152043-FDDC-49E1-ACF1-22AFF09F9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3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Рисунок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WordArt 5"/>
          <p:cNvSpPr>
            <a:spLocks noChangeArrowheads="1" noChangeShapeType="1" noTextEdit="1"/>
          </p:cNvSpPr>
          <p:nvPr/>
        </p:nvSpPr>
        <p:spPr bwMode="auto">
          <a:xfrm>
            <a:off x="457200" y="990600"/>
            <a:ext cx="7943850" cy="3886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"/>
              <a:lightRig rig="legacyHarsh3" dir="r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r>
              <a:rPr lang="ru-RU" sz="80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С днем рождения,</a:t>
            </a:r>
          </a:p>
          <a:p>
            <a:r>
              <a:rPr lang="ru-RU" sz="80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1 класс!</a:t>
            </a:r>
            <a:endParaRPr lang="ru-RU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Impact"/>
            </a:endParaRPr>
          </a:p>
        </p:txBody>
      </p:sp>
      <p:pic>
        <p:nvPicPr>
          <p:cNvPr id="2053" name="Picture 2" descr="C:\Users\Анюта\Desktop\колокольчики\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Анюта\Desktop\колокольчики\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класс 2017 01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681882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класс 2017 01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9144000" cy="6833937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для презен\DSC001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66800" y="0"/>
            <a:ext cx="11248029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014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524000" y="990600"/>
            <a:ext cx="11949404" cy="51816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022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458200" cy="6857999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026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09601" y="-474133"/>
            <a:ext cx="10308773" cy="8017933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12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71"/>
          <a:stretch>
            <a:fillRect/>
          </a:stretch>
        </p:blipFill>
        <p:spPr>
          <a:xfrm>
            <a:off x="-228600" y="304800"/>
            <a:ext cx="1075038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12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19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54000" y="1"/>
            <a:ext cx="9398000" cy="6857999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23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 descr="golub830"/>
          <p:cNvSpPr>
            <a:spLocks noChangeArrowheads="1"/>
          </p:cNvSpPr>
          <p:nvPr/>
        </p:nvSpPr>
        <p:spPr bwMode="auto">
          <a:xfrm rot="16200000" flipH="1">
            <a:off x="1447800" y="304800"/>
            <a:ext cx="6248400" cy="6400800"/>
          </a:xfrm>
          <a:prstGeom prst="horizontalScroll">
            <a:avLst>
              <a:gd name="adj" fmla="val 1250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WordArt 5"/>
          <p:cNvSpPr>
            <a:spLocks noChangeArrowheads="1" noChangeShapeType="1" noTextEdit="1"/>
          </p:cNvSpPr>
          <p:nvPr/>
        </p:nvSpPr>
        <p:spPr bwMode="auto">
          <a:xfrm>
            <a:off x="3276600" y="457200"/>
            <a:ext cx="4557713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03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/>
              </a:rPr>
              <a:t>Свидетельство   о  рождении</a:t>
            </a:r>
          </a:p>
          <a:p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/>
              </a:rPr>
              <a:t>класса</a:t>
            </a:r>
          </a:p>
        </p:txBody>
      </p:sp>
      <p:sp>
        <p:nvSpPr>
          <p:cNvPr id="33799" name="WordArt 7"/>
          <p:cNvSpPr>
            <a:spLocks noChangeArrowheads="1" noChangeShapeType="1" noTextEdit="1"/>
          </p:cNvSpPr>
          <p:nvPr/>
        </p:nvSpPr>
        <p:spPr bwMode="auto">
          <a:xfrm>
            <a:off x="2362200" y="1600200"/>
            <a:ext cx="4557713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/>
              </a:rPr>
              <a:t>Родился :   1 сентября 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/>
              </a:rPr>
              <a:t>2017года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2209800" y="2819400"/>
            <a:ext cx="4557713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/>
              </a:rPr>
              <a:t>Место рождения :   ул. 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/>
              </a:rPr>
              <a:t>Колхозная , 2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Monotype Corsiva"/>
            </a:endParaRPr>
          </a:p>
          <a:p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/>
              </a:rPr>
              <a:t>п. Степной, Ленинский район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33801" name="WordArt 9"/>
          <p:cNvSpPr>
            <a:spLocks noChangeArrowheads="1" noChangeShapeType="1" noTextEdit="1"/>
          </p:cNvSpPr>
          <p:nvPr/>
        </p:nvSpPr>
        <p:spPr bwMode="auto">
          <a:xfrm>
            <a:off x="2286000" y="4419600"/>
            <a:ext cx="4557713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/>
              </a:rPr>
              <a:t>Родитель :   </a:t>
            </a:r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/>
              </a:rPr>
              <a:t>МКОУ   «Степновская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Monotype Corsiva"/>
            </a:endParaRPr>
          </a:p>
          <a:p>
            <a:r>
              <a:rPr lang="ru-RU" sz="36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Monotype Corsiva"/>
              </a:rPr>
              <a:t>СОШ»</a:t>
            </a:r>
            <a:endParaRPr lang="ru-RU" sz="36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4103" name="Picture 10" descr="child40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763588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11" descr="blest132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270355">
            <a:off x="2514600" y="5334000"/>
            <a:ext cx="6858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2" descr="blest136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73052">
            <a:off x="2590800" y="1905000"/>
            <a:ext cx="533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3" descr="blest124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5791200"/>
            <a:ext cx="7620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4" descr="blest76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5495925"/>
            <a:ext cx="36671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5" descr="dis7500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651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6" descr="dis1640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775" y="4648200"/>
            <a:ext cx="18002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 descr="C:\Documents and Settings\Admin\Рабочий стол\разные анимашешки\dis24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1295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C:\Documents and Settings\Admin\Рабочий стол\разные анимашешки\dis139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30163"/>
            <a:ext cx="13716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44958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51816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0668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-336550"/>
            <a:ext cx="7620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-336550"/>
            <a:ext cx="7620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-336550"/>
            <a:ext cx="7620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15240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11430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26670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22860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3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38100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4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2766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5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52578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6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4400" y="52578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7" name="Picture 18" descr="C:\Documents and Settings\Admin\Рабочий стол\звезды 2\star7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62600"/>
            <a:ext cx="762000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24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24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219200" y="685800"/>
            <a:ext cx="11058527" cy="61722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30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" y="0"/>
            <a:ext cx="7924800" cy="7277876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30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-381000"/>
            <a:ext cx="8534400" cy="7619999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31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347856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33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342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33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228600"/>
            <a:ext cx="9412111" cy="6629399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34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22532"/>
            <a:ext cx="9144000" cy="6635468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035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912506" cy="64008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8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-228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-228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0550" y="7620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3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-1524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4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-228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2514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2672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60325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54102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1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3340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2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60325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3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47244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4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-762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WordArt 5" descr="smile000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38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od"/>
              </a:rPr>
              <a:t>Клятва первоклассника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od"/>
              </a:rPr>
              <a:t>: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Rod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81000" y="1041023"/>
            <a:ext cx="8382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buFont typeface="Arial" pitchFamily="34" charset="0"/>
              <a:buChar char="•"/>
            </a:pPr>
            <a:r>
              <a:rPr lang="ru-RU" sz="36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Никогда не ябедничай;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24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Клянусь перед всеми стараться, здоровым быть, в </a:t>
            </a:r>
            <a:r>
              <a:rPr lang="ru-RU" sz="2400" b="1" i="1" kern="1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Степновскую</a:t>
            </a:r>
            <a:r>
              <a:rPr lang="ru-RU" sz="24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 школу ходить!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24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Клянусь читать т писать я отлично и в ранце носить «хорошо и отлично».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24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Клянусь я в том, что буду я очень стараться с друзьями моими впредь больше не драться!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24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Клянусь я ребенком воспитанным быть, не бегать по школе, а шагом ходить.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24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А если  нарушу я клятву свою, тогда молочный свой зуб отдаю.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24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Тогда обещаю посуду вечно мыть  и на компьютере играть  я не буду!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24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Ребенком всегда идеальным я буду и клятвы моей никогда не забуду!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5" descr="smile000"/>
          <p:cNvSpPr>
            <a:spLocks noChangeArrowheads="1" noChangeShapeType="1" noTextEdit="1"/>
          </p:cNvSpPr>
          <p:nvPr/>
        </p:nvSpPr>
        <p:spPr bwMode="auto">
          <a:xfrm>
            <a:off x="457200" y="228600"/>
            <a:ext cx="838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od"/>
              </a:rPr>
              <a:t>Наши правила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od"/>
              </a:rPr>
              <a:t>: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blipFill dpi="0" rotWithShape="0">
                <a:blip r:embed="rId2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Rod"/>
            </a:endParaRPr>
          </a:p>
        </p:txBody>
      </p:sp>
      <p:pic>
        <p:nvPicPr>
          <p:cNvPr id="9238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-228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-228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0550" y="7620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3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-1524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4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-228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2514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2672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60325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54102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1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3340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2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60325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3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47244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4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0" y="990600"/>
            <a:ext cx="9144000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1" algn="l">
              <a:buFont typeface="Arial" pitchFamily="34" charset="0"/>
              <a:buChar char="•"/>
            </a:pPr>
            <a:r>
              <a:rPr lang="ru-RU" sz="38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Не отнимай чужого, но и все свое не отдавай; 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38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Попросили –дай, пытаются отнять – старайся защищаться;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38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 Не дерись без обиды, не обижайся без дела;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3800" b="1" i="1" kern="10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 Сам ни к кому не приставай;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38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 Никого  не дразни, не канючь, не выпрашивай ничего. Никогда дважды ни о чем не проси.</a:t>
            </a:r>
            <a:endParaRPr lang="ru-RU" sz="3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8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-228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-228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0550" y="7620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3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-1524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4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-228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2514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2672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60325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54102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1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3340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2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60325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3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47244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4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57200" y="1066800"/>
            <a:ext cx="8382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buFont typeface="Arial" pitchFamily="34" charset="0"/>
              <a:buChar char="•"/>
            </a:pPr>
            <a:r>
              <a:rPr lang="ru-RU" sz="28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Клянусь (будь я мать или  будь отец)  ребенку всегда говорить «Молодец»;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28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Клянусь выходить в надлежащие сроки, клянусь не опаздывать я на уроки;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28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Клянусь я в учебе ребенка «не строить»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28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Клянусь вместе с ним иностранный освоить;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28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За двойки клянусь я его не ругать и делать уроки ему помогать;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28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А если нарушу я клятву мою, тогда последний свой зуб отдаю, тогда моего обещаю ребенка кормить ежедневно вареной сгущенкой;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28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Тогда идеальным родителем буду и клятвы моей никогда не забуду!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WordArt 5" descr="smile000"/>
          <p:cNvSpPr>
            <a:spLocks noChangeArrowheads="1" noChangeShapeType="1" noTextEdit="1"/>
          </p:cNvSpPr>
          <p:nvPr/>
        </p:nvSpPr>
        <p:spPr bwMode="auto">
          <a:xfrm>
            <a:off x="304800" y="304800"/>
            <a:ext cx="8382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od"/>
              </a:rPr>
              <a:t>Клятва родителей первоклассника</a:t>
            </a:r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Rod"/>
              </a:rPr>
              <a:t>: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Rod"/>
            </a:endParaRPr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8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-228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-228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0550" y="7620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3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-1524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4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-228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2514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2672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60325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54102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1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3340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2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60325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3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47244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4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0" y="10668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Презентацию  разработала учитель начальных классов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МКОУ «Степновская СОШ»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 Касанова Светлана Александровна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24.10.2017год.</a:t>
            </a:r>
            <a:endParaRPr lang="ru-RU" sz="2800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8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-228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-228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0550" y="7620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609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3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-1524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4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-228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25146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0" y="42672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60325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54102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1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53340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2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60325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3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47244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4" name="Picture 27" descr="C:\Documents and Settings\Admin\Рабочий стол\звезды\star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933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ик 28"/>
          <p:cNvSpPr/>
          <p:nvPr/>
        </p:nvSpPr>
        <p:spPr>
          <a:xfrm>
            <a:off x="457200" y="228600"/>
            <a:ext cx="8382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buFont typeface="Arial" pitchFamily="34" charset="0"/>
              <a:buChar char="•"/>
            </a:pPr>
            <a:r>
              <a:rPr lang="ru-RU" sz="38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Никогда не ябедничай;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38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Не будь грязнулей, дети грязнуль не любят;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38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Почаще говори: «Давай дружить! Давай играть! Давай вместе пойдем домой!»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38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Не воображай. Ты не лучше всех, ты не хуже всех;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38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Уважай старших, заботься о малышах;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38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Иди в школу с хорошим настроением;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3800" b="1" i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/>
              </a:rPr>
              <a:t>Дорогу переходи внимательно, не торопись.</a:t>
            </a:r>
            <a:endParaRPr lang="ru-RU" sz="3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класс 2017 037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класс 2017 03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010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092"/>
          <a:stretch>
            <a:fillRect/>
          </a:stretch>
        </p:blipFill>
        <p:spPr>
          <a:xfrm>
            <a:off x="0" y="0"/>
            <a:ext cx="101346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01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класс 2017 01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70808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800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2515</TotalTime>
  <Words>380</Words>
  <Application>Microsoft Office PowerPoint</Application>
  <PresentationFormat>Экран (4:3)</PresentationFormat>
  <Paragraphs>45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Анюта</dc:creator>
  <cp:lastModifiedBy>inwin</cp:lastModifiedBy>
  <cp:revision>168</cp:revision>
  <cp:lastPrinted>1601-01-01T00:00:00Z</cp:lastPrinted>
  <dcterms:created xsi:type="dcterms:W3CDTF">1601-01-01T00:00:00Z</dcterms:created>
  <dcterms:modified xsi:type="dcterms:W3CDTF">2017-11-17T17:12:54Z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